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9"/>
  </p:notesMasterIdLst>
  <p:handoutMasterIdLst>
    <p:handoutMasterId r:id="rId10"/>
  </p:handoutMasterIdLst>
  <p:sldIdLst>
    <p:sldId id="262" r:id="rId2"/>
    <p:sldId id="256" r:id="rId3"/>
    <p:sldId id="257" r:id="rId4"/>
    <p:sldId id="258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9B8607-0D6C-4AE6-B58F-CE64B6F37620}" v="506" dt="2025-05-21T10:27:17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ald Masine" userId="916940bc3fcb999c" providerId="LiveId" clId="{BC9B8607-0D6C-4AE6-B58F-CE64B6F37620}"/>
    <pc:docChg chg="undo custSel modSld modMainMaster modNotesMaster">
      <pc:chgData name="Donald Masine" userId="916940bc3fcb999c" providerId="LiveId" clId="{BC9B8607-0D6C-4AE6-B58F-CE64B6F37620}" dt="2025-05-21T10:27:17.261" v="590" actId="20577"/>
      <pc:docMkLst>
        <pc:docMk/>
      </pc:docMkLst>
      <pc:sldChg chg="modSp mod">
        <pc:chgData name="Donald Masine" userId="916940bc3fcb999c" providerId="LiveId" clId="{BC9B8607-0D6C-4AE6-B58F-CE64B6F37620}" dt="2025-05-21T09:28:04.385" v="11"/>
        <pc:sldMkLst>
          <pc:docMk/>
          <pc:sldMk cId="3552105653" sldId="256"/>
        </pc:sldMkLst>
        <pc:spChg chg="mod">
          <ac:chgData name="Donald Masine" userId="916940bc3fcb999c" providerId="LiveId" clId="{BC9B8607-0D6C-4AE6-B58F-CE64B6F37620}" dt="2025-05-21T09:28:04.385" v="11"/>
          <ac:spMkLst>
            <pc:docMk/>
            <pc:sldMk cId="3552105653" sldId="256"/>
            <ac:spMk id="2" creationId="{288BE397-3E4E-C322-D3F6-2BADC2468A63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3552105653" sldId="256"/>
            <ac:spMk id="3" creationId="{0BC46357-60B2-DCB6-3D94-8241AF904AD0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3552105653" sldId="256"/>
            <ac:spMk id="5" creationId="{A204F1A2-A7E1-B8FF-674C-50A2D42E7F4E}"/>
          </ac:spMkLst>
        </pc:spChg>
      </pc:sldChg>
      <pc:sldChg chg="modSp mod">
        <pc:chgData name="Donald Masine" userId="916940bc3fcb999c" providerId="LiveId" clId="{BC9B8607-0D6C-4AE6-B58F-CE64B6F37620}" dt="2025-05-21T09:28:04.385" v="11"/>
        <pc:sldMkLst>
          <pc:docMk/>
          <pc:sldMk cId="2047899354" sldId="257"/>
        </pc:sldMkLst>
        <pc:spChg chg="mod">
          <ac:chgData name="Donald Masine" userId="916940bc3fcb999c" providerId="LiveId" clId="{BC9B8607-0D6C-4AE6-B58F-CE64B6F37620}" dt="2025-05-21T09:28:04.385" v="11"/>
          <ac:spMkLst>
            <pc:docMk/>
            <pc:sldMk cId="2047899354" sldId="257"/>
            <ac:spMk id="2" creationId="{450CC7AE-EE16-E455-4060-C4DBADFBCDDE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2047899354" sldId="257"/>
            <ac:spMk id="3" creationId="{BBAF9924-004E-6D97-61AE-6FEB7572EE19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2047899354" sldId="257"/>
            <ac:spMk id="5" creationId="{82DC6294-4B6A-26A4-0ED5-073532519A5C}"/>
          </ac:spMkLst>
        </pc:spChg>
      </pc:sldChg>
      <pc:sldChg chg="modSp mod">
        <pc:chgData name="Donald Masine" userId="916940bc3fcb999c" providerId="LiveId" clId="{BC9B8607-0D6C-4AE6-B58F-CE64B6F37620}" dt="2025-05-21T09:28:04.385" v="11"/>
        <pc:sldMkLst>
          <pc:docMk/>
          <pc:sldMk cId="1503994787" sldId="258"/>
        </pc:sldMkLst>
        <pc:spChg chg="mod">
          <ac:chgData name="Donald Masine" userId="916940bc3fcb999c" providerId="LiveId" clId="{BC9B8607-0D6C-4AE6-B58F-CE64B6F37620}" dt="2025-05-21T09:28:04.385" v="11"/>
          <ac:spMkLst>
            <pc:docMk/>
            <pc:sldMk cId="1503994787" sldId="258"/>
            <ac:spMk id="2" creationId="{6184418B-1532-9467-C865-8C84CABA207E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1503994787" sldId="258"/>
            <ac:spMk id="3" creationId="{2F3F3090-CCE3-13EB-5660-41D647CBCBEB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1503994787" sldId="258"/>
            <ac:spMk id="5" creationId="{4312A1D6-89E7-E55B-C69A-38ACCFED433F}"/>
          </ac:spMkLst>
        </pc:spChg>
      </pc:sldChg>
      <pc:sldChg chg="modSp mod">
        <pc:chgData name="Donald Masine" userId="916940bc3fcb999c" providerId="LiveId" clId="{BC9B8607-0D6C-4AE6-B58F-CE64B6F37620}" dt="2025-05-21T09:43:08.070" v="514" actId="2711"/>
        <pc:sldMkLst>
          <pc:docMk/>
          <pc:sldMk cId="3151408833" sldId="259"/>
        </pc:sldMkLst>
        <pc:spChg chg="mod">
          <ac:chgData name="Donald Masine" userId="916940bc3fcb999c" providerId="LiveId" clId="{BC9B8607-0D6C-4AE6-B58F-CE64B6F37620}" dt="2025-05-21T09:43:08.070" v="514" actId="2711"/>
          <ac:spMkLst>
            <pc:docMk/>
            <pc:sldMk cId="3151408833" sldId="259"/>
            <ac:spMk id="2" creationId="{00530D91-A862-D791-60D1-4F9EFEBFEF72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3151408833" sldId="259"/>
            <ac:spMk id="3" creationId="{FA021A6C-0990-BB68-BA0E-3D7709A202C6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3151408833" sldId="259"/>
            <ac:spMk id="5" creationId="{0B7D34D3-723D-D78C-994F-55BD3B1C4676}"/>
          </ac:spMkLst>
        </pc:spChg>
      </pc:sldChg>
      <pc:sldChg chg="modSp mod">
        <pc:chgData name="Donald Masine" userId="916940bc3fcb999c" providerId="LiveId" clId="{BC9B8607-0D6C-4AE6-B58F-CE64B6F37620}" dt="2025-05-21T09:42:00.198" v="511" actId="20577"/>
        <pc:sldMkLst>
          <pc:docMk/>
          <pc:sldMk cId="3192314388" sldId="260"/>
        </pc:sldMkLst>
        <pc:spChg chg="mod">
          <ac:chgData name="Donald Masine" userId="916940bc3fcb999c" providerId="LiveId" clId="{BC9B8607-0D6C-4AE6-B58F-CE64B6F37620}" dt="2025-05-21T09:42:00.198" v="511" actId="20577"/>
          <ac:spMkLst>
            <pc:docMk/>
            <pc:sldMk cId="3192314388" sldId="260"/>
            <ac:spMk id="2" creationId="{0095BA8D-748B-AB94-79DE-7D279FCB1914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3192314388" sldId="260"/>
            <ac:spMk id="4" creationId="{43DD2DBC-DA16-9DF8-035E-5C0649B74A26}"/>
          </ac:spMkLst>
        </pc:spChg>
        <pc:graphicFrameChg chg="mod">
          <ac:chgData name="Donald Masine" userId="916940bc3fcb999c" providerId="LiveId" clId="{BC9B8607-0D6C-4AE6-B58F-CE64B6F37620}" dt="2025-05-21T09:28:04.385" v="11"/>
          <ac:graphicFrameMkLst>
            <pc:docMk/>
            <pc:sldMk cId="3192314388" sldId="260"/>
            <ac:graphicFrameMk id="15" creationId="{BF99C11C-BE8E-35FF-6F0A-D13094420FAB}"/>
          </ac:graphicFrameMkLst>
        </pc:graphicFrameChg>
      </pc:sldChg>
      <pc:sldChg chg="modSp mod">
        <pc:chgData name="Donald Masine" userId="916940bc3fcb999c" providerId="LiveId" clId="{BC9B8607-0D6C-4AE6-B58F-CE64B6F37620}" dt="2025-05-21T10:27:17.261" v="590" actId="20577"/>
        <pc:sldMkLst>
          <pc:docMk/>
          <pc:sldMk cId="1296396814" sldId="261"/>
        </pc:sldMkLst>
        <pc:spChg chg="mod">
          <ac:chgData name="Donald Masine" userId="916940bc3fcb999c" providerId="LiveId" clId="{BC9B8607-0D6C-4AE6-B58F-CE64B6F37620}" dt="2025-05-21T09:42:32.359" v="512"/>
          <ac:spMkLst>
            <pc:docMk/>
            <pc:sldMk cId="1296396814" sldId="261"/>
            <ac:spMk id="2" creationId="{63E7F6E4-0D9D-319A-BEE8-9AF15270D128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1296396814" sldId="261"/>
            <ac:spMk id="9" creationId="{C3197577-EE35-80F7-29DA-DFF4740BFDAA}"/>
          </ac:spMkLst>
        </pc:spChg>
        <pc:graphicFrameChg chg="mod">
          <ac:chgData name="Donald Masine" userId="916940bc3fcb999c" providerId="LiveId" clId="{BC9B8607-0D6C-4AE6-B58F-CE64B6F37620}" dt="2025-05-21T10:27:17.261" v="590" actId="20577"/>
          <ac:graphicFrameMkLst>
            <pc:docMk/>
            <pc:sldMk cId="1296396814" sldId="261"/>
            <ac:graphicFrameMk id="12" creationId="{4FDB4EB6-7511-A514-DAEE-55E4581007D6}"/>
          </ac:graphicFrameMkLst>
        </pc:graphicFrameChg>
      </pc:sldChg>
      <pc:sldChg chg="addSp delSp modSp mod">
        <pc:chgData name="Donald Masine" userId="916940bc3fcb999c" providerId="LiveId" clId="{BC9B8607-0D6C-4AE6-B58F-CE64B6F37620}" dt="2025-05-21T09:34:24.166" v="90" actId="1076"/>
        <pc:sldMkLst>
          <pc:docMk/>
          <pc:sldMk cId="432951643" sldId="262"/>
        </pc:sldMkLst>
        <pc:spChg chg="add del mod">
          <ac:chgData name="Donald Masine" userId="916940bc3fcb999c" providerId="LiveId" clId="{BC9B8607-0D6C-4AE6-B58F-CE64B6F37620}" dt="2025-05-21T09:34:17.364" v="89"/>
          <ac:spMkLst>
            <pc:docMk/>
            <pc:sldMk cId="432951643" sldId="262"/>
            <ac:spMk id="2" creationId="{4731A9EA-E421-C4E3-16EC-FCFEC601A2CF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432951643" sldId="262"/>
            <ac:spMk id="3" creationId="{EF6EEE9A-712A-6908-454D-D12141E98FB1}"/>
          </ac:spMkLst>
        </pc:spChg>
        <pc:spChg chg="add mod">
          <ac:chgData name="Donald Masine" userId="916940bc3fcb999c" providerId="LiveId" clId="{BC9B8607-0D6C-4AE6-B58F-CE64B6F37620}" dt="2025-05-21T09:34:24.166" v="90" actId="1076"/>
          <ac:spMkLst>
            <pc:docMk/>
            <pc:sldMk cId="432951643" sldId="262"/>
            <ac:spMk id="4" creationId="{50112D5A-9E21-2D47-51E7-3446CBBE700C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432951643" sldId="262"/>
            <ac:spMk id="5" creationId="{8DB4C8DA-DBDC-9BD3-CEF0-CE06B27E5E99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432951643" sldId="262"/>
            <ac:spMk id="9" creationId="{0D09E78D-7967-BAAB-776A-2B8E2C01B166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k cId="432951643" sldId="262"/>
            <ac:spMk id="10" creationId="{A7E2E555-86B9-DD28-7B25-56E4B1423EDA}"/>
          </ac:spMkLst>
        </pc:spChg>
      </pc:sldChg>
      <pc:sldMasterChg chg="modSp modSldLayout">
        <pc:chgData name="Donald Masine" userId="916940bc3fcb999c" providerId="LiveId" clId="{BC9B8607-0D6C-4AE6-B58F-CE64B6F37620}" dt="2025-05-21T09:28:04.385" v="11"/>
        <pc:sldMasterMkLst>
          <pc:docMk/>
          <pc:sldMasterMk cId="1192861870" sldId="2147483714"/>
        </pc:sldMasterMkLst>
        <pc:spChg chg="mod">
          <ac:chgData name="Donald Masine" userId="916940bc3fcb999c" providerId="LiveId" clId="{BC9B8607-0D6C-4AE6-B58F-CE64B6F37620}" dt="2025-05-21T09:28:04.385" v="11"/>
          <ac:spMkLst>
            <pc:docMk/>
            <pc:sldMasterMk cId="1192861870" sldId="2147483714"/>
            <ac:spMk id="2" creationId="{00000000-0000-0000-0000-000000000000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asterMk cId="1192861870" sldId="2147483714"/>
            <ac:spMk id="3" creationId="{00000000-0000-0000-0000-000000000000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asterMk cId="1192861870" sldId="2147483714"/>
            <ac:spMk id="4" creationId="{00000000-0000-0000-0000-000000000000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asterMk cId="1192861870" sldId="2147483714"/>
            <ac:spMk id="5" creationId="{00000000-0000-0000-0000-000000000000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asterMk cId="1192861870" sldId="2147483714"/>
            <ac:spMk id="6" creationId="{00000000-0000-0000-0000-000000000000}"/>
          </ac:spMkLst>
        </pc:spChg>
        <pc:spChg chg="mod">
          <ac:chgData name="Donald Masine" userId="916940bc3fcb999c" providerId="LiveId" clId="{BC9B8607-0D6C-4AE6-B58F-CE64B6F37620}" dt="2025-05-21T09:28:04.385" v="11"/>
          <ac:spMkLst>
            <pc:docMk/>
            <pc:sldMasterMk cId="1192861870" sldId="2147483714"/>
            <ac:spMk id="7" creationId="{00000000-0000-0000-0000-000000000000}"/>
          </ac:spMkLst>
        </pc:spChg>
        <pc:sldLayoutChg chg="modSp">
          <pc:chgData name="Donald Masine" userId="916940bc3fcb999c" providerId="LiveId" clId="{BC9B8607-0D6C-4AE6-B58F-CE64B6F37620}" dt="2025-05-21T09:28:04.385" v="11"/>
          <pc:sldLayoutMkLst>
            <pc:docMk/>
            <pc:sldMasterMk cId="1192861870" sldId="2147483714"/>
            <pc:sldLayoutMk cId="3411602064" sldId="2147483715"/>
          </pc:sldLayoutMkLst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411602064" sldId="2147483715"/>
              <ac:spMk id="2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411602064" sldId="2147483715"/>
              <ac:spMk id="3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411602064" sldId="2147483715"/>
              <ac:spMk id="7" creationId="{00000000-0000-0000-0000-000000000000}"/>
            </ac:spMkLst>
          </pc:spChg>
        </pc:sldLayoutChg>
        <pc:sldLayoutChg chg="modSp">
          <pc:chgData name="Donald Masine" userId="916940bc3fcb999c" providerId="LiveId" clId="{BC9B8607-0D6C-4AE6-B58F-CE64B6F37620}" dt="2025-05-21T09:28:04.385" v="11"/>
          <pc:sldLayoutMkLst>
            <pc:docMk/>
            <pc:sldMasterMk cId="1192861870" sldId="2147483714"/>
            <pc:sldLayoutMk cId="3404441741" sldId="2147483717"/>
          </pc:sldLayoutMkLst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404441741" sldId="2147483717"/>
              <ac:spMk id="2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404441741" sldId="2147483717"/>
              <ac:spMk id="3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404441741" sldId="2147483717"/>
              <ac:spMk id="7" creationId="{00000000-0000-0000-0000-000000000000}"/>
            </ac:spMkLst>
          </pc:spChg>
        </pc:sldLayoutChg>
        <pc:sldLayoutChg chg="modSp">
          <pc:chgData name="Donald Masine" userId="916940bc3fcb999c" providerId="LiveId" clId="{BC9B8607-0D6C-4AE6-B58F-CE64B6F37620}" dt="2025-05-21T09:28:04.385" v="11"/>
          <pc:sldLayoutMkLst>
            <pc:docMk/>
            <pc:sldMasterMk cId="1192861870" sldId="2147483714"/>
            <pc:sldLayoutMk cId="3612189661" sldId="2147483718"/>
          </pc:sldLayoutMkLst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612189661" sldId="2147483718"/>
              <ac:spMk id="3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612189661" sldId="2147483718"/>
              <ac:spMk id="4" creationId="{00000000-0000-0000-0000-000000000000}"/>
            </ac:spMkLst>
          </pc:spChg>
        </pc:sldLayoutChg>
        <pc:sldLayoutChg chg="modSp">
          <pc:chgData name="Donald Masine" userId="916940bc3fcb999c" providerId="LiveId" clId="{BC9B8607-0D6C-4AE6-B58F-CE64B6F37620}" dt="2025-05-21T09:28:04.385" v="11"/>
          <pc:sldLayoutMkLst>
            <pc:docMk/>
            <pc:sldMasterMk cId="1192861870" sldId="2147483714"/>
            <pc:sldLayoutMk cId="3354820644" sldId="2147483719"/>
          </pc:sldLayoutMkLst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354820644" sldId="2147483719"/>
              <ac:spMk id="3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354820644" sldId="2147483719"/>
              <ac:spMk id="4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354820644" sldId="2147483719"/>
              <ac:spMk id="5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354820644" sldId="2147483719"/>
              <ac:spMk id="6" creationId="{00000000-0000-0000-0000-000000000000}"/>
            </ac:spMkLst>
          </pc:spChg>
        </pc:sldLayoutChg>
        <pc:sldLayoutChg chg="modSp">
          <pc:chgData name="Donald Masine" userId="916940bc3fcb999c" providerId="LiveId" clId="{BC9B8607-0D6C-4AE6-B58F-CE64B6F37620}" dt="2025-05-21T09:28:04.385" v="11"/>
          <pc:sldLayoutMkLst>
            <pc:docMk/>
            <pc:sldMasterMk cId="1192861870" sldId="2147483714"/>
            <pc:sldLayoutMk cId="3656256042" sldId="2147483722"/>
          </pc:sldLayoutMkLst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656256042" sldId="2147483722"/>
              <ac:spMk id="2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656256042" sldId="2147483722"/>
              <ac:spMk id="3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3656256042" sldId="2147483722"/>
              <ac:spMk id="4" creationId="{00000000-0000-0000-0000-000000000000}"/>
            </ac:spMkLst>
          </pc:spChg>
        </pc:sldLayoutChg>
        <pc:sldLayoutChg chg="modSp">
          <pc:chgData name="Donald Masine" userId="916940bc3fcb999c" providerId="LiveId" clId="{BC9B8607-0D6C-4AE6-B58F-CE64B6F37620}" dt="2025-05-21T09:28:04.385" v="11"/>
          <pc:sldLayoutMkLst>
            <pc:docMk/>
            <pc:sldMasterMk cId="1192861870" sldId="2147483714"/>
            <pc:sldLayoutMk cId="2356559089" sldId="2147483723"/>
          </pc:sldLayoutMkLst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2356559089" sldId="2147483723"/>
              <ac:spMk id="2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2356559089" sldId="2147483723"/>
              <ac:spMk id="3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2356559089" sldId="2147483723"/>
              <ac:spMk id="4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2356559089" sldId="2147483723"/>
              <ac:spMk id="8" creationId="{00000000-0000-0000-0000-000000000000}"/>
            </ac:spMkLst>
          </pc:spChg>
        </pc:sldLayoutChg>
        <pc:sldLayoutChg chg="modSp">
          <pc:chgData name="Donald Masine" userId="916940bc3fcb999c" providerId="LiveId" clId="{BC9B8607-0D6C-4AE6-B58F-CE64B6F37620}" dt="2025-05-21T09:28:04.385" v="11"/>
          <pc:sldLayoutMkLst>
            <pc:docMk/>
            <pc:sldMasterMk cId="1192861870" sldId="2147483714"/>
            <pc:sldLayoutMk cId="1571331852" sldId="2147483725"/>
          </pc:sldLayoutMkLst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1571331852" sldId="2147483725"/>
              <ac:spMk id="2" creationId="{00000000-0000-0000-0000-000000000000}"/>
            </ac:spMkLst>
          </pc:spChg>
          <pc:spChg chg="mod">
            <ac:chgData name="Donald Masine" userId="916940bc3fcb999c" providerId="LiveId" clId="{BC9B8607-0D6C-4AE6-B58F-CE64B6F37620}" dt="2025-05-21T09:28:04.385" v="11"/>
            <ac:spMkLst>
              <pc:docMk/>
              <pc:sldMasterMk cId="1192861870" sldId="2147483714"/>
              <pc:sldLayoutMk cId="1571331852" sldId="2147483725"/>
              <ac:spMk id="3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4DA6E9-C346-4A38-AE8C-659DB0FCF0B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8043154-A90B-4029-BBB5-439E51063926}">
      <dgm:prSet phldrT="[Text]" custT="1"/>
      <dgm:spPr/>
      <dgm:t>
        <a:bodyPr/>
        <a:lstStyle/>
        <a:p>
          <a:r>
            <a:rPr lang="en-ZA" sz="1400" b="1" u="sng" dirty="0">
              <a:latin typeface="Arial" panose="020B0604020202020204" pitchFamily="34" charset="0"/>
              <a:cs typeface="Arial" panose="020B0604020202020204" pitchFamily="34" charset="0"/>
            </a:rPr>
            <a:t>Step 1</a:t>
          </a:r>
        </a:p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Carried out the image processing using KNN to convert the image to a graph based structure and converted the image into a grayscale.</a:t>
          </a:r>
          <a:endParaRPr lang="en-ZA" sz="1000" dirty="0"/>
        </a:p>
      </dgm:t>
    </dgm:pt>
    <dgm:pt modelId="{C553EDB9-8CDF-43AD-8403-ED43EA2DC77C}" type="parTrans" cxnId="{35E4229D-5355-470B-B663-4AC510F445CE}">
      <dgm:prSet/>
      <dgm:spPr/>
      <dgm:t>
        <a:bodyPr/>
        <a:lstStyle/>
        <a:p>
          <a:endParaRPr lang="en-ZA"/>
        </a:p>
      </dgm:t>
    </dgm:pt>
    <dgm:pt modelId="{2A48D037-F001-4E7A-A6A1-BBF7AB7C9951}" type="sibTrans" cxnId="{35E4229D-5355-470B-B663-4AC510F445CE}">
      <dgm:prSet/>
      <dgm:spPr/>
      <dgm:t>
        <a:bodyPr/>
        <a:lstStyle/>
        <a:p>
          <a:endParaRPr lang="en-ZA"/>
        </a:p>
      </dgm:t>
    </dgm:pt>
    <dgm:pt modelId="{E0DFF9C1-A124-4CDA-AFC2-5106543618D3}">
      <dgm:prSet phldrT="[Text]" custT="1"/>
      <dgm:spPr/>
      <dgm:t>
        <a:bodyPr/>
        <a:lstStyle/>
        <a:p>
          <a:r>
            <a:rPr lang="en-ZA" sz="1400" b="1" u="sng" dirty="0">
              <a:latin typeface="Arial" panose="020B0604020202020204" pitchFamily="34" charset="0"/>
              <a:cs typeface="Arial" panose="020B0604020202020204" pitchFamily="34" charset="0"/>
            </a:rPr>
            <a:t>Step 3</a:t>
          </a:r>
          <a:b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Store the treatments information in an array list based heap, with the keys as arbitrary percentage similarities, and the values as the treatment details</a:t>
          </a:r>
          <a:r>
            <a:rPr lang="en-ZA" sz="1200" dirty="0"/>
            <a:t>. </a:t>
          </a:r>
        </a:p>
      </dgm:t>
    </dgm:pt>
    <dgm:pt modelId="{4AB06622-73BD-4C38-B8A7-80047A637F65}" type="parTrans" cxnId="{C244E425-13C2-47BA-9564-F7C7994F0F8F}">
      <dgm:prSet/>
      <dgm:spPr/>
      <dgm:t>
        <a:bodyPr/>
        <a:lstStyle/>
        <a:p>
          <a:endParaRPr lang="en-ZA"/>
        </a:p>
      </dgm:t>
    </dgm:pt>
    <dgm:pt modelId="{EB01756E-CF85-449C-BC99-CE1319521B5A}" type="sibTrans" cxnId="{C244E425-13C2-47BA-9564-F7C7994F0F8F}">
      <dgm:prSet/>
      <dgm:spPr/>
      <dgm:t>
        <a:bodyPr/>
        <a:lstStyle/>
        <a:p>
          <a:endParaRPr lang="en-ZA"/>
        </a:p>
      </dgm:t>
    </dgm:pt>
    <dgm:pt modelId="{0B64043E-5A29-45D0-9DE2-4454291E10BA}">
      <dgm:prSet phldrT="[Text]" custT="1"/>
      <dgm:spPr/>
      <dgm:t>
        <a:bodyPr/>
        <a:lstStyle/>
        <a:p>
          <a:r>
            <a:rPr lang="en-ZA" sz="1400" b="1" u="sng" dirty="0">
              <a:latin typeface="Arial" panose="020B0604020202020204" pitchFamily="34" charset="0"/>
              <a:cs typeface="Arial" panose="020B0604020202020204" pitchFamily="34" charset="0"/>
            </a:rPr>
            <a:t>Step 4</a:t>
          </a:r>
          <a:b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Traversed the heap using the A* algorithm, searching for the percentage similarity calculated in step 2 and retrieving the value of that key as the recommended treatment. Additionally , if the key does not exist, then recommend the treatment within the range of 5, from the calculated percentage</a:t>
          </a:r>
          <a:r>
            <a:rPr lang="en-ZA" sz="1200" dirty="0"/>
            <a:t>.</a:t>
          </a:r>
        </a:p>
      </dgm:t>
    </dgm:pt>
    <dgm:pt modelId="{F092D787-1187-40CB-ABD1-49C6F5F0FA9D}" type="parTrans" cxnId="{C63D2837-F1DF-46D0-8D24-7D0E8F0B2639}">
      <dgm:prSet/>
      <dgm:spPr/>
      <dgm:t>
        <a:bodyPr/>
        <a:lstStyle/>
        <a:p>
          <a:endParaRPr lang="en-ZA"/>
        </a:p>
      </dgm:t>
    </dgm:pt>
    <dgm:pt modelId="{D3BC3F2B-84BB-4FA3-85EB-A61AC0EF062A}" type="sibTrans" cxnId="{C63D2837-F1DF-46D0-8D24-7D0E8F0B2639}">
      <dgm:prSet/>
      <dgm:spPr/>
      <dgm:t>
        <a:bodyPr/>
        <a:lstStyle/>
        <a:p>
          <a:endParaRPr lang="en-ZA"/>
        </a:p>
      </dgm:t>
    </dgm:pt>
    <dgm:pt modelId="{B3127CD7-E452-40A2-85EF-3F549621E382}">
      <dgm:prSet custT="1"/>
      <dgm:spPr/>
      <dgm:t>
        <a:bodyPr/>
        <a:lstStyle/>
        <a:p>
          <a:r>
            <a:rPr lang="en-ZA" sz="1400" b="1" u="sng" dirty="0">
              <a:latin typeface="Arial" panose="020B0604020202020204" pitchFamily="34" charset="0"/>
              <a:cs typeface="Arial" panose="020B0604020202020204" pitchFamily="34" charset="0"/>
            </a:rPr>
            <a:t>Step 2</a:t>
          </a:r>
          <a:b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Implemented the similarity detection algorithm, by extracting the pixels of the patients Xray scan and those of the built in Xray scan of a 100% infected person, then calculate the percentage similarity.   </a:t>
          </a:r>
          <a:b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en-ZA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054809-D849-4262-B322-0668B66CCA73}" type="parTrans" cxnId="{71FF65FB-D6E4-4790-8951-BE9F1299A7E4}">
      <dgm:prSet/>
      <dgm:spPr/>
      <dgm:t>
        <a:bodyPr/>
        <a:lstStyle/>
        <a:p>
          <a:endParaRPr lang="en-ZA"/>
        </a:p>
      </dgm:t>
    </dgm:pt>
    <dgm:pt modelId="{8784C1A3-DEF2-4216-A822-2133BBC82088}" type="sibTrans" cxnId="{71FF65FB-D6E4-4790-8951-BE9F1299A7E4}">
      <dgm:prSet/>
      <dgm:spPr/>
      <dgm:t>
        <a:bodyPr/>
        <a:lstStyle/>
        <a:p>
          <a:endParaRPr lang="en-ZA"/>
        </a:p>
      </dgm:t>
    </dgm:pt>
    <dgm:pt modelId="{0A87882D-4476-4C10-B554-54D0968EA487}" type="pres">
      <dgm:prSet presAssocID="{D24DA6E9-C346-4A38-AE8C-659DB0FCF0B9}" presName="Name0" presStyleCnt="0">
        <dgm:presLayoutVars>
          <dgm:dir/>
          <dgm:resizeHandles val="exact"/>
        </dgm:presLayoutVars>
      </dgm:prSet>
      <dgm:spPr/>
    </dgm:pt>
    <dgm:pt modelId="{95CE1F28-9ACD-43F0-8E9D-CD5997341030}" type="pres">
      <dgm:prSet presAssocID="{78043154-A90B-4029-BBB5-439E51063926}" presName="node" presStyleLbl="node1" presStyleIdx="0" presStyleCnt="4">
        <dgm:presLayoutVars>
          <dgm:bulletEnabled val="1"/>
        </dgm:presLayoutVars>
      </dgm:prSet>
      <dgm:spPr/>
    </dgm:pt>
    <dgm:pt modelId="{3F05A110-413C-4586-A828-9F6F6D361138}" type="pres">
      <dgm:prSet presAssocID="{2A48D037-F001-4E7A-A6A1-BBF7AB7C9951}" presName="sibTrans" presStyleLbl="sibTrans2D1" presStyleIdx="0" presStyleCnt="3"/>
      <dgm:spPr/>
    </dgm:pt>
    <dgm:pt modelId="{171503AF-2519-4D0E-921D-6C814A5B3E21}" type="pres">
      <dgm:prSet presAssocID="{2A48D037-F001-4E7A-A6A1-BBF7AB7C9951}" presName="connectorText" presStyleLbl="sibTrans2D1" presStyleIdx="0" presStyleCnt="3"/>
      <dgm:spPr/>
    </dgm:pt>
    <dgm:pt modelId="{E4BF4752-EA26-413D-99F7-C7B7B513F776}" type="pres">
      <dgm:prSet presAssocID="{B3127CD7-E452-40A2-85EF-3F549621E382}" presName="node" presStyleLbl="node1" presStyleIdx="1" presStyleCnt="4">
        <dgm:presLayoutVars>
          <dgm:bulletEnabled val="1"/>
        </dgm:presLayoutVars>
      </dgm:prSet>
      <dgm:spPr/>
    </dgm:pt>
    <dgm:pt modelId="{0A68DA16-ECB4-4895-82D2-B1893984831D}" type="pres">
      <dgm:prSet presAssocID="{8784C1A3-DEF2-4216-A822-2133BBC82088}" presName="sibTrans" presStyleLbl="sibTrans2D1" presStyleIdx="1" presStyleCnt="3"/>
      <dgm:spPr/>
    </dgm:pt>
    <dgm:pt modelId="{4611B65B-85B7-4D99-99BA-5DDB63D08255}" type="pres">
      <dgm:prSet presAssocID="{8784C1A3-DEF2-4216-A822-2133BBC82088}" presName="connectorText" presStyleLbl="sibTrans2D1" presStyleIdx="1" presStyleCnt="3"/>
      <dgm:spPr/>
    </dgm:pt>
    <dgm:pt modelId="{5EEB8CBE-2B02-4AC7-ACB4-E7475AD82F72}" type="pres">
      <dgm:prSet presAssocID="{E0DFF9C1-A124-4CDA-AFC2-5106543618D3}" presName="node" presStyleLbl="node1" presStyleIdx="2" presStyleCnt="4">
        <dgm:presLayoutVars>
          <dgm:bulletEnabled val="1"/>
        </dgm:presLayoutVars>
      </dgm:prSet>
      <dgm:spPr/>
    </dgm:pt>
    <dgm:pt modelId="{C93DF0F3-29EA-4DA4-91C1-DA0041432512}" type="pres">
      <dgm:prSet presAssocID="{EB01756E-CF85-449C-BC99-CE1319521B5A}" presName="sibTrans" presStyleLbl="sibTrans2D1" presStyleIdx="2" presStyleCnt="3"/>
      <dgm:spPr/>
    </dgm:pt>
    <dgm:pt modelId="{A74D0339-7AC1-4433-B188-CDC25CDA4098}" type="pres">
      <dgm:prSet presAssocID="{EB01756E-CF85-449C-BC99-CE1319521B5A}" presName="connectorText" presStyleLbl="sibTrans2D1" presStyleIdx="2" presStyleCnt="3"/>
      <dgm:spPr/>
    </dgm:pt>
    <dgm:pt modelId="{E5E696E1-BA32-4EE7-B92A-66133859EF05}" type="pres">
      <dgm:prSet presAssocID="{0B64043E-5A29-45D0-9DE2-4454291E10BA}" presName="node" presStyleLbl="node1" presStyleIdx="3" presStyleCnt="4">
        <dgm:presLayoutVars>
          <dgm:bulletEnabled val="1"/>
        </dgm:presLayoutVars>
      </dgm:prSet>
      <dgm:spPr/>
    </dgm:pt>
  </dgm:ptLst>
  <dgm:cxnLst>
    <dgm:cxn modelId="{3EB02C0C-D5FA-4189-837E-E51F8AAF9A0D}" type="presOf" srcId="{8784C1A3-DEF2-4216-A822-2133BBC82088}" destId="{4611B65B-85B7-4D99-99BA-5DDB63D08255}" srcOrd="1" destOrd="0" presId="urn:microsoft.com/office/officeart/2005/8/layout/process1"/>
    <dgm:cxn modelId="{C244E425-13C2-47BA-9564-F7C7994F0F8F}" srcId="{D24DA6E9-C346-4A38-AE8C-659DB0FCF0B9}" destId="{E0DFF9C1-A124-4CDA-AFC2-5106543618D3}" srcOrd="2" destOrd="0" parTransId="{4AB06622-73BD-4C38-B8A7-80047A637F65}" sibTransId="{EB01756E-CF85-449C-BC99-CE1319521B5A}"/>
    <dgm:cxn modelId="{A7908028-6FC9-4089-940F-F0A4C4CB89F9}" type="presOf" srcId="{78043154-A90B-4029-BBB5-439E51063926}" destId="{95CE1F28-9ACD-43F0-8E9D-CD5997341030}" srcOrd="0" destOrd="0" presId="urn:microsoft.com/office/officeart/2005/8/layout/process1"/>
    <dgm:cxn modelId="{95CD7130-8C98-4A76-869C-6C4E56CA5CD9}" type="presOf" srcId="{D24DA6E9-C346-4A38-AE8C-659DB0FCF0B9}" destId="{0A87882D-4476-4C10-B554-54D0968EA487}" srcOrd="0" destOrd="0" presId="urn:microsoft.com/office/officeart/2005/8/layout/process1"/>
    <dgm:cxn modelId="{C63D2837-F1DF-46D0-8D24-7D0E8F0B2639}" srcId="{D24DA6E9-C346-4A38-AE8C-659DB0FCF0B9}" destId="{0B64043E-5A29-45D0-9DE2-4454291E10BA}" srcOrd="3" destOrd="0" parTransId="{F092D787-1187-40CB-ABD1-49C6F5F0FA9D}" sibTransId="{D3BC3F2B-84BB-4FA3-85EB-A61AC0EF062A}"/>
    <dgm:cxn modelId="{5F5AFB4D-AD9A-48CF-86A8-8CF60051168A}" type="presOf" srcId="{EB01756E-CF85-449C-BC99-CE1319521B5A}" destId="{A74D0339-7AC1-4433-B188-CDC25CDA4098}" srcOrd="1" destOrd="0" presId="urn:microsoft.com/office/officeart/2005/8/layout/process1"/>
    <dgm:cxn modelId="{3C353E6E-CC3B-46B2-A9A8-E0E87D175F91}" type="presOf" srcId="{8784C1A3-DEF2-4216-A822-2133BBC82088}" destId="{0A68DA16-ECB4-4895-82D2-B1893984831D}" srcOrd="0" destOrd="0" presId="urn:microsoft.com/office/officeart/2005/8/layout/process1"/>
    <dgm:cxn modelId="{9AF52D55-0C6B-471E-936A-27FBF54744F9}" type="presOf" srcId="{0B64043E-5A29-45D0-9DE2-4454291E10BA}" destId="{E5E696E1-BA32-4EE7-B92A-66133859EF05}" srcOrd="0" destOrd="0" presId="urn:microsoft.com/office/officeart/2005/8/layout/process1"/>
    <dgm:cxn modelId="{35E4229D-5355-470B-B663-4AC510F445CE}" srcId="{D24DA6E9-C346-4A38-AE8C-659DB0FCF0B9}" destId="{78043154-A90B-4029-BBB5-439E51063926}" srcOrd="0" destOrd="0" parTransId="{C553EDB9-8CDF-43AD-8403-ED43EA2DC77C}" sibTransId="{2A48D037-F001-4E7A-A6A1-BBF7AB7C9951}"/>
    <dgm:cxn modelId="{4A76DCA9-8B9F-482E-AC36-7C9303173DF2}" type="presOf" srcId="{B3127CD7-E452-40A2-85EF-3F549621E382}" destId="{E4BF4752-EA26-413D-99F7-C7B7B513F776}" srcOrd="0" destOrd="0" presId="urn:microsoft.com/office/officeart/2005/8/layout/process1"/>
    <dgm:cxn modelId="{C6343EBF-B698-43F0-847E-C52AC0D46CB6}" type="presOf" srcId="{2A48D037-F001-4E7A-A6A1-BBF7AB7C9951}" destId="{171503AF-2519-4D0E-921D-6C814A5B3E21}" srcOrd="1" destOrd="0" presId="urn:microsoft.com/office/officeart/2005/8/layout/process1"/>
    <dgm:cxn modelId="{CECBA9C4-8889-4CB4-A321-688CD5486A5A}" type="presOf" srcId="{EB01756E-CF85-449C-BC99-CE1319521B5A}" destId="{C93DF0F3-29EA-4DA4-91C1-DA0041432512}" srcOrd="0" destOrd="0" presId="urn:microsoft.com/office/officeart/2005/8/layout/process1"/>
    <dgm:cxn modelId="{9BFF5ACC-B79C-49F8-809D-7616EB2D1679}" type="presOf" srcId="{E0DFF9C1-A124-4CDA-AFC2-5106543618D3}" destId="{5EEB8CBE-2B02-4AC7-ACB4-E7475AD82F72}" srcOrd="0" destOrd="0" presId="urn:microsoft.com/office/officeart/2005/8/layout/process1"/>
    <dgm:cxn modelId="{4DE9C4DA-EF5A-4CA0-BEAA-E983A34CABE7}" type="presOf" srcId="{2A48D037-F001-4E7A-A6A1-BBF7AB7C9951}" destId="{3F05A110-413C-4586-A828-9F6F6D361138}" srcOrd="0" destOrd="0" presId="urn:microsoft.com/office/officeart/2005/8/layout/process1"/>
    <dgm:cxn modelId="{71FF65FB-D6E4-4790-8951-BE9F1299A7E4}" srcId="{D24DA6E9-C346-4A38-AE8C-659DB0FCF0B9}" destId="{B3127CD7-E452-40A2-85EF-3F549621E382}" srcOrd="1" destOrd="0" parTransId="{3A054809-D849-4262-B322-0668B66CCA73}" sibTransId="{8784C1A3-DEF2-4216-A822-2133BBC82088}"/>
    <dgm:cxn modelId="{08E9A9D7-1528-40CE-BF83-29C232936198}" type="presParOf" srcId="{0A87882D-4476-4C10-B554-54D0968EA487}" destId="{95CE1F28-9ACD-43F0-8E9D-CD5997341030}" srcOrd="0" destOrd="0" presId="urn:microsoft.com/office/officeart/2005/8/layout/process1"/>
    <dgm:cxn modelId="{003856C9-173C-4F06-8E1A-8F6A9F5B2ACE}" type="presParOf" srcId="{0A87882D-4476-4C10-B554-54D0968EA487}" destId="{3F05A110-413C-4586-A828-9F6F6D361138}" srcOrd="1" destOrd="0" presId="urn:microsoft.com/office/officeart/2005/8/layout/process1"/>
    <dgm:cxn modelId="{5CA3C344-AD01-44DD-9423-3B9D36089314}" type="presParOf" srcId="{3F05A110-413C-4586-A828-9F6F6D361138}" destId="{171503AF-2519-4D0E-921D-6C814A5B3E21}" srcOrd="0" destOrd="0" presId="urn:microsoft.com/office/officeart/2005/8/layout/process1"/>
    <dgm:cxn modelId="{DC858502-1E8C-4C49-8FC1-0B152AB78286}" type="presParOf" srcId="{0A87882D-4476-4C10-B554-54D0968EA487}" destId="{E4BF4752-EA26-413D-99F7-C7B7B513F776}" srcOrd="2" destOrd="0" presId="urn:microsoft.com/office/officeart/2005/8/layout/process1"/>
    <dgm:cxn modelId="{2F3AF319-50C9-4DD4-A2AC-6AE7DB17F8F8}" type="presParOf" srcId="{0A87882D-4476-4C10-B554-54D0968EA487}" destId="{0A68DA16-ECB4-4895-82D2-B1893984831D}" srcOrd="3" destOrd="0" presId="urn:microsoft.com/office/officeart/2005/8/layout/process1"/>
    <dgm:cxn modelId="{32BA8FCE-667F-4005-96AA-3B285D6C1FA2}" type="presParOf" srcId="{0A68DA16-ECB4-4895-82D2-B1893984831D}" destId="{4611B65B-85B7-4D99-99BA-5DDB63D08255}" srcOrd="0" destOrd="0" presId="urn:microsoft.com/office/officeart/2005/8/layout/process1"/>
    <dgm:cxn modelId="{32B9E99B-7955-4C1B-AB7C-7239FFCDA47E}" type="presParOf" srcId="{0A87882D-4476-4C10-B554-54D0968EA487}" destId="{5EEB8CBE-2B02-4AC7-ACB4-E7475AD82F72}" srcOrd="4" destOrd="0" presId="urn:microsoft.com/office/officeart/2005/8/layout/process1"/>
    <dgm:cxn modelId="{FFD76BFD-B5F7-466E-9E6C-DDDBB8476E77}" type="presParOf" srcId="{0A87882D-4476-4C10-B554-54D0968EA487}" destId="{C93DF0F3-29EA-4DA4-91C1-DA0041432512}" srcOrd="5" destOrd="0" presId="urn:microsoft.com/office/officeart/2005/8/layout/process1"/>
    <dgm:cxn modelId="{030ED99A-41A8-40C1-9264-C954F6017FD4}" type="presParOf" srcId="{C93DF0F3-29EA-4DA4-91C1-DA0041432512}" destId="{A74D0339-7AC1-4433-B188-CDC25CDA4098}" srcOrd="0" destOrd="0" presId="urn:microsoft.com/office/officeart/2005/8/layout/process1"/>
    <dgm:cxn modelId="{EDDC3B0E-24D6-43ED-8285-8DE22E5E2018}" type="presParOf" srcId="{0A87882D-4476-4C10-B554-54D0968EA487}" destId="{E5E696E1-BA32-4EE7-B92A-66133859EF0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256DD9-25F7-4F08-B136-02CE2D334F45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D8874AE-796B-40B6-A396-B9ADFB5C385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/>
            <a:t>1.START</a:t>
          </a:r>
        </a:p>
      </dgm:t>
    </dgm:pt>
    <dgm:pt modelId="{EFD74268-A3C2-4E82-B8EB-6B098E7289A9}" type="parTrans" cxnId="{8807A09C-5C8D-4191-92B8-F93D99005CE6}">
      <dgm:prSet/>
      <dgm:spPr/>
      <dgm:t>
        <a:bodyPr/>
        <a:lstStyle/>
        <a:p>
          <a:endParaRPr lang="en-US"/>
        </a:p>
      </dgm:t>
    </dgm:pt>
    <dgm:pt modelId="{FAAEB5B7-8318-4DFF-B8E5-7638CDD2212A}" type="sibTrans" cxnId="{8807A09C-5C8D-4191-92B8-F93D99005CE6}">
      <dgm:prSet/>
      <dgm:spPr>
        <a:ln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a:ln>
      </dgm:spPr>
      <dgm:t>
        <a:bodyPr/>
        <a:lstStyle/>
        <a:p>
          <a:endParaRPr lang="en-US"/>
        </a:p>
      </dgm:t>
    </dgm:pt>
    <dgm:pt modelId="{ED6E7527-DB43-4030-B79B-5FE764A8A129}">
      <dgm:prSet phldrT="[Text]"/>
      <dgm:spPr/>
      <dgm:t>
        <a:bodyPr/>
        <a:lstStyle/>
        <a:p>
          <a:r>
            <a:rPr lang="en-US" dirty="0"/>
            <a:t>2.UPLOAD DETAILS</a:t>
          </a:r>
        </a:p>
      </dgm:t>
    </dgm:pt>
    <dgm:pt modelId="{D53A8E6C-3559-4B94-8D40-F50BDC6AACA3}" type="parTrans" cxnId="{B954239B-DFFC-4E5A-9F32-3F04DDE06D81}">
      <dgm:prSet/>
      <dgm:spPr/>
      <dgm:t>
        <a:bodyPr/>
        <a:lstStyle/>
        <a:p>
          <a:endParaRPr lang="en-US"/>
        </a:p>
      </dgm:t>
    </dgm:pt>
    <dgm:pt modelId="{74557197-EE0A-4851-A0F1-4F515394F1CB}" type="sibTrans" cxnId="{B954239B-DFFC-4E5A-9F32-3F04DDE06D81}">
      <dgm:prSet/>
      <dgm:spPr/>
      <dgm:t>
        <a:bodyPr/>
        <a:lstStyle/>
        <a:p>
          <a:endParaRPr lang="en-US"/>
        </a:p>
      </dgm:t>
    </dgm:pt>
    <dgm:pt modelId="{82FB2DED-0CB7-47B5-B022-184A085B59C6}">
      <dgm:prSet phldrT="[Text]"/>
      <dgm:spPr/>
      <dgm:t>
        <a:bodyPr/>
        <a:lstStyle/>
        <a:p>
          <a:r>
            <a:rPr lang="en-US" dirty="0"/>
            <a:t>3. UPLOAD SCAN</a:t>
          </a:r>
        </a:p>
      </dgm:t>
    </dgm:pt>
    <dgm:pt modelId="{D95EE324-E22F-47EC-9919-26FFC74A9EDE}" type="parTrans" cxnId="{AD455F33-165F-4C85-8158-874050B93CE0}">
      <dgm:prSet/>
      <dgm:spPr/>
      <dgm:t>
        <a:bodyPr/>
        <a:lstStyle/>
        <a:p>
          <a:endParaRPr lang="en-US"/>
        </a:p>
      </dgm:t>
    </dgm:pt>
    <dgm:pt modelId="{C50421F8-53D3-46A8-913A-2B4ACA04C87D}" type="sibTrans" cxnId="{AD455F33-165F-4C85-8158-874050B93CE0}">
      <dgm:prSet/>
      <dgm:spPr/>
      <dgm:t>
        <a:bodyPr/>
        <a:lstStyle/>
        <a:p>
          <a:endParaRPr lang="en-US"/>
        </a:p>
      </dgm:t>
    </dgm:pt>
    <dgm:pt modelId="{6B7B2E0D-BF4A-464D-8129-76FC3FE6907E}">
      <dgm:prSet phldrT="[Text]"/>
      <dgm:spPr/>
      <dgm:t>
        <a:bodyPr/>
        <a:lstStyle/>
        <a:p>
          <a:r>
            <a:rPr lang="en-US" dirty="0"/>
            <a:t>4.DIAGNOSE</a:t>
          </a:r>
        </a:p>
      </dgm:t>
    </dgm:pt>
    <dgm:pt modelId="{7C7B379E-1315-443C-9199-33BC5A0703A9}" type="parTrans" cxnId="{0586BC40-26A1-4A1C-BFA7-7DCA8D529AE9}">
      <dgm:prSet/>
      <dgm:spPr/>
      <dgm:t>
        <a:bodyPr/>
        <a:lstStyle/>
        <a:p>
          <a:endParaRPr lang="en-US"/>
        </a:p>
      </dgm:t>
    </dgm:pt>
    <dgm:pt modelId="{F0C3A0F8-15F8-47E9-B458-5B10EF6B3120}" type="sibTrans" cxnId="{0586BC40-26A1-4A1C-BFA7-7DCA8D529AE9}">
      <dgm:prSet/>
      <dgm:spPr/>
      <dgm:t>
        <a:bodyPr/>
        <a:lstStyle/>
        <a:p>
          <a:endParaRPr lang="en-US"/>
        </a:p>
      </dgm:t>
    </dgm:pt>
    <dgm:pt modelId="{5A168BC5-2D88-4518-8ACF-CDCBC81E6553}">
      <dgm:prSet phldrT="[Text]"/>
      <dgm:spPr/>
      <dgm:t>
        <a:bodyPr/>
        <a:lstStyle/>
        <a:p>
          <a:r>
            <a:rPr lang="en-US" dirty="0"/>
            <a:t>5.TREATMENT</a:t>
          </a:r>
        </a:p>
      </dgm:t>
    </dgm:pt>
    <dgm:pt modelId="{A033EE12-85FA-4B27-A9AA-24E112A31ADB}" type="parTrans" cxnId="{1162BF22-949B-4CE3-AB71-A0BB174BD8AC}">
      <dgm:prSet/>
      <dgm:spPr/>
      <dgm:t>
        <a:bodyPr/>
        <a:lstStyle/>
        <a:p>
          <a:endParaRPr lang="en-US"/>
        </a:p>
      </dgm:t>
    </dgm:pt>
    <dgm:pt modelId="{49820464-101B-426E-B3B9-27954529E958}" type="sibTrans" cxnId="{1162BF22-949B-4CE3-AB71-A0BB174BD8AC}">
      <dgm:prSet/>
      <dgm:spPr/>
      <dgm:t>
        <a:bodyPr/>
        <a:lstStyle/>
        <a:p>
          <a:endParaRPr lang="en-US"/>
        </a:p>
      </dgm:t>
    </dgm:pt>
    <dgm:pt modelId="{3174A9BA-7C67-4F98-8BE3-264A8924F777}" type="pres">
      <dgm:prSet presAssocID="{BB256DD9-25F7-4F08-B136-02CE2D334F45}" presName="cycle" presStyleCnt="0">
        <dgm:presLayoutVars>
          <dgm:dir/>
          <dgm:resizeHandles val="exact"/>
        </dgm:presLayoutVars>
      </dgm:prSet>
      <dgm:spPr/>
    </dgm:pt>
    <dgm:pt modelId="{D5CBC5EE-517E-41A9-9E91-C87B5FCF70F1}" type="pres">
      <dgm:prSet presAssocID="{4D8874AE-796B-40B6-A396-B9ADFB5C3853}" presName="node" presStyleLbl="node1" presStyleIdx="0" presStyleCnt="5">
        <dgm:presLayoutVars>
          <dgm:bulletEnabled val="1"/>
        </dgm:presLayoutVars>
      </dgm:prSet>
      <dgm:spPr/>
    </dgm:pt>
    <dgm:pt modelId="{8FEF06F6-938A-41DC-B786-6380B082DAEB}" type="pres">
      <dgm:prSet presAssocID="{4D8874AE-796B-40B6-A396-B9ADFB5C3853}" presName="spNode" presStyleCnt="0"/>
      <dgm:spPr/>
    </dgm:pt>
    <dgm:pt modelId="{F53C06B1-065B-4604-B5FA-4E6AB40C5FF1}" type="pres">
      <dgm:prSet presAssocID="{FAAEB5B7-8318-4DFF-B8E5-7638CDD2212A}" presName="sibTrans" presStyleLbl="sibTrans1D1" presStyleIdx="0" presStyleCnt="5"/>
      <dgm:spPr/>
    </dgm:pt>
    <dgm:pt modelId="{73EEB660-6A26-4E89-B889-B9D6E0AF8CD5}" type="pres">
      <dgm:prSet presAssocID="{ED6E7527-DB43-4030-B79B-5FE764A8A129}" presName="node" presStyleLbl="node1" presStyleIdx="1" presStyleCnt="5">
        <dgm:presLayoutVars>
          <dgm:bulletEnabled val="1"/>
        </dgm:presLayoutVars>
      </dgm:prSet>
      <dgm:spPr/>
    </dgm:pt>
    <dgm:pt modelId="{454ED330-C208-4693-A79B-00462FB5930F}" type="pres">
      <dgm:prSet presAssocID="{ED6E7527-DB43-4030-B79B-5FE764A8A129}" presName="spNode" presStyleCnt="0"/>
      <dgm:spPr/>
    </dgm:pt>
    <dgm:pt modelId="{297FA16B-2534-4A05-BAFA-DC08CEDBC748}" type="pres">
      <dgm:prSet presAssocID="{74557197-EE0A-4851-A0F1-4F515394F1CB}" presName="sibTrans" presStyleLbl="sibTrans1D1" presStyleIdx="1" presStyleCnt="5"/>
      <dgm:spPr/>
    </dgm:pt>
    <dgm:pt modelId="{4FCF2306-3487-4767-90AC-3BF1DE292597}" type="pres">
      <dgm:prSet presAssocID="{82FB2DED-0CB7-47B5-B022-184A085B59C6}" presName="node" presStyleLbl="node1" presStyleIdx="2" presStyleCnt="5">
        <dgm:presLayoutVars>
          <dgm:bulletEnabled val="1"/>
        </dgm:presLayoutVars>
      </dgm:prSet>
      <dgm:spPr/>
    </dgm:pt>
    <dgm:pt modelId="{EA584DBE-CED4-4447-B368-65C5995EF455}" type="pres">
      <dgm:prSet presAssocID="{82FB2DED-0CB7-47B5-B022-184A085B59C6}" presName="spNode" presStyleCnt="0"/>
      <dgm:spPr/>
    </dgm:pt>
    <dgm:pt modelId="{5D5F8773-4479-4C2B-BB86-374EA78448C3}" type="pres">
      <dgm:prSet presAssocID="{C50421F8-53D3-46A8-913A-2B4ACA04C87D}" presName="sibTrans" presStyleLbl="sibTrans1D1" presStyleIdx="2" presStyleCnt="5"/>
      <dgm:spPr/>
    </dgm:pt>
    <dgm:pt modelId="{534CDB39-8B20-4311-8C92-71FB2D94C832}" type="pres">
      <dgm:prSet presAssocID="{6B7B2E0D-BF4A-464D-8129-76FC3FE6907E}" presName="node" presStyleLbl="node1" presStyleIdx="3" presStyleCnt="5" custRadScaleRad="98742" custRadScaleInc="374">
        <dgm:presLayoutVars>
          <dgm:bulletEnabled val="1"/>
        </dgm:presLayoutVars>
      </dgm:prSet>
      <dgm:spPr/>
    </dgm:pt>
    <dgm:pt modelId="{22EC4A6A-FEAD-4163-BECF-553784B23475}" type="pres">
      <dgm:prSet presAssocID="{6B7B2E0D-BF4A-464D-8129-76FC3FE6907E}" presName="spNode" presStyleCnt="0"/>
      <dgm:spPr/>
    </dgm:pt>
    <dgm:pt modelId="{3742A2B6-F24F-46BE-BF9E-19B38656DAD5}" type="pres">
      <dgm:prSet presAssocID="{F0C3A0F8-15F8-47E9-B458-5B10EF6B3120}" presName="sibTrans" presStyleLbl="sibTrans1D1" presStyleIdx="3" presStyleCnt="5"/>
      <dgm:spPr/>
    </dgm:pt>
    <dgm:pt modelId="{4259080B-7A4B-4253-BF5E-0599C6FC11A2}" type="pres">
      <dgm:prSet presAssocID="{5A168BC5-2D88-4518-8ACF-CDCBC81E6553}" presName="node" presStyleLbl="node1" presStyleIdx="4" presStyleCnt="5">
        <dgm:presLayoutVars>
          <dgm:bulletEnabled val="1"/>
        </dgm:presLayoutVars>
      </dgm:prSet>
      <dgm:spPr/>
    </dgm:pt>
    <dgm:pt modelId="{1A3A7B63-80C5-43BF-8461-3084145C4B6E}" type="pres">
      <dgm:prSet presAssocID="{5A168BC5-2D88-4518-8ACF-CDCBC81E6553}" presName="spNode" presStyleCnt="0"/>
      <dgm:spPr/>
    </dgm:pt>
    <dgm:pt modelId="{C8F24DEE-97E2-48FA-8839-BB0C26A1B061}" type="pres">
      <dgm:prSet presAssocID="{49820464-101B-426E-B3B9-27954529E958}" presName="sibTrans" presStyleLbl="sibTrans1D1" presStyleIdx="4" presStyleCnt="5"/>
      <dgm:spPr/>
    </dgm:pt>
  </dgm:ptLst>
  <dgm:cxnLst>
    <dgm:cxn modelId="{6914B217-D89E-4D70-A404-EDB1385E93D7}" type="presOf" srcId="{49820464-101B-426E-B3B9-27954529E958}" destId="{C8F24DEE-97E2-48FA-8839-BB0C26A1B061}" srcOrd="0" destOrd="0" presId="urn:microsoft.com/office/officeart/2005/8/layout/cycle6"/>
    <dgm:cxn modelId="{1162BF22-949B-4CE3-AB71-A0BB174BD8AC}" srcId="{BB256DD9-25F7-4F08-B136-02CE2D334F45}" destId="{5A168BC5-2D88-4518-8ACF-CDCBC81E6553}" srcOrd="4" destOrd="0" parTransId="{A033EE12-85FA-4B27-A9AA-24E112A31ADB}" sibTransId="{49820464-101B-426E-B3B9-27954529E958}"/>
    <dgm:cxn modelId="{4183B029-FAAF-4B56-A662-BA6146134716}" type="presOf" srcId="{ED6E7527-DB43-4030-B79B-5FE764A8A129}" destId="{73EEB660-6A26-4E89-B889-B9D6E0AF8CD5}" srcOrd="0" destOrd="0" presId="urn:microsoft.com/office/officeart/2005/8/layout/cycle6"/>
    <dgm:cxn modelId="{BF9D8432-319D-4510-8D27-10A918A4B8E7}" type="presOf" srcId="{5A168BC5-2D88-4518-8ACF-CDCBC81E6553}" destId="{4259080B-7A4B-4253-BF5E-0599C6FC11A2}" srcOrd="0" destOrd="0" presId="urn:microsoft.com/office/officeart/2005/8/layout/cycle6"/>
    <dgm:cxn modelId="{AD455F33-165F-4C85-8158-874050B93CE0}" srcId="{BB256DD9-25F7-4F08-B136-02CE2D334F45}" destId="{82FB2DED-0CB7-47B5-B022-184A085B59C6}" srcOrd="2" destOrd="0" parTransId="{D95EE324-E22F-47EC-9919-26FFC74A9EDE}" sibTransId="{C50421F8-53D3-46A8-913A-2B4ACA04C87D}"/>
    <dgm:cxn modelId="{8AD21C40-E722-4EDA-A680-810C4E7DA25D}" type="presOf" srcId="{6B7B2E0D-BF4A-464D-8129-76FC3FE6907E}" destId="{534CDB39-8B20-4311-8C92-71FB2D94C832}" srcOrd="0" destOrd="0" presId="urn:microsoft.com/office/officeart/2005/8/layout/cycle6"/>
    <dgm:cxn modelId="{0586BC40-26A1-4A1C-BFA7-7DCA8D529AE9}" srcId="{BB256DD9-25F7-4F08-B136-02CE2D334F45}" destId="{6B7B2E0D-BF4A-464D-8129-76FC3FE6907E}" srcOrd="3" destOrd="0" parTransId="{7C7B379E-1315-443C-9199-33BC5A0703A9}" sibTransId="{F0C3A0F8-15F8-47E9-B458-5B10EF6B3120}"/>
    <dgm:cxn modelId="{B714D745-50B3-4591-963E-6E470CA2D31C}" type="presOf" srcId="{C50421F8-53D3-46A8-913A-2B4ACA04C87D}" destId="{5D5F8773-4479-4C2B-BB86-374EA78448C3}" srcOrd="0" destOrd="0" presId="urn:microsoft.com/office/officeart/2005/8/layout/cycle6"/>
    <dgm:cxn modelId="{4556C14D-4188-42D3-81BB-9B8F119A3522}" type="presOf" srcId="{F0C3A0F8-15F8-47E9-B458-5B10EF6B3120}" destId="{3742A2B6-F24F-46BE-BF9E-19B38656DAD5}" srcOrd="0" destOrd="0" presId="urn:microsoft.com/office/officeart/2005/8/layout/cycle6"/>
    <dgm:cxn modelId="{066B7753-C92F-4A57-84F2-CA620F1688F8}" type="presOf" srcId="{82FB2DED-0CB7-47B5-B022-184A085B59C6}" destId="{4FCF2306-3487-4767-90AC-3BF1DE292597}" srcOrd="0" destOrd="0" presId="urn:microsoft.com/office/officeart/2005/8/layout/cycle6"/>
    <dgm:cxn modelId="{1BC3427C-6900-4A88-8A62-6B7911576457}" type="presOf" srcId="{4D8874AE-796B-40B6-A396-B9ADFB5C3853}" destId="{D5CBC5EE-517E-41A9-9E91-C87B5FCF70F1}" srcOrd="0" destOrd="0" presId="urn:microsoft.com/office/officeart/2005/8/layout/cycle6"/>
    <dgm:cxn modelId="{B954239B-DFFC-4E5A-9F32-3F04DDE06D81}" srcId="{BB256DD9-25F7-4F08-B136-02CE2D334F45}" destId="{ED6E7527-DB43-4030-B79B-5FE764A8A129}" srcOrd="1" destOrd="0" parTransId="{D53A8E6C-3559-4B94-8D40-F50BDC6AACA3}" sibTransId="{74557197-EE0A-4851-A0F1-4F515394F1CB}"/>
    <dgm:cxn modelId="{8807A09C-5C8D-4191-92B8-F93D99005CE6}" srcId="{BB256DD9-25F7-4F08-B136-02CE2D334F45}" destId="{4D8874AE-796B-40B6-A396-B9ADFB5C3853}" srcOrd="0" destOrd="0" parTransId="{EFD74268-A3C2-4E82-B8EB-6B098E7289A9}" sibTransId="{FAAEB5B7-8318-4DFF-B8E5-7638CDD2212A}"/>
    <dgm:cxn modelId="{F046EDB4-1CB8-44BF-ABCA-6625D5E1892D}" type="presOf" srcId="{BB256DD9-25F7-4F08-B136-02CE2D334F45}" destId="{3174A9BA-7C67-4F98-8BE3-264A8924F777}" srcOrd="0" destOrd="0" presId="urn:microsoft.com/office/officeart/2005/8/layout/cycle6"/>
    <dgm:cxn modelId="{7B109FBA-7B5E-4652-A264-79A2D50D664C}" type="presOf" srcId="{FAAEB5B7-8318-4DFF-B8E5-7638CDD2212A}" destId="{F53C06B1-065B-4604-B5FA-4E6AB40C5FF1}" srcOrd="0" destOrd="0" presId="urn:microsoft.com/office/officeart/2005/8/layout/cycle6"/>
    <dgm:cxn modelId="{049DCCC7-75C5-465C-9E7C-5881C384BF86}" type="presOf" srcId="{74557197-EE0A-4851-A0F1-4F515394F1CB}" destId="{297FA16B-2534-4A05-BAFA-DC08CEDBC748}" srcOrd="0" destOrd="0" presId="urn:microsoft.com/office/officeart/2005/8/layout/cycle6"/>
    <dgm:cxn modelId="{0A26C2A0-4F54-451B-B429-9EA3C67D2F50}" type="presParOf" srcId="{3174A9BA-7C67-4F98-8BE3-264A8924F777}" destId="{D5CBC5EE-517E-41A9-9E91-C87B5FCF70F1}" srcOrd="0" destOrd="0" presId="urn:microsoft.com/office/officeart/2005/8/layout/cycle6"/>
    <dgm:cxn modelId="{E8E69094-73F8-4038-A849-6E7ED7A9B4AD}" type="presParOf" srcId="{3174A9BA-7C67-4F98-8BE3-264A8924F777}" destId="{8FEF06F6-938A-41DC-B786-6380B082DAEB}" srcOrd="1" destOrd="0" presId="urn:microsoft.com/office/officeart/2005/8/layout/cycle6"/>
    <dgm:cxn modelId="{972EC534-B56E-416E-9833-98C5E1C9DA77}" type="presParOf" srcId="{3174A9BA-7C67-4F98-8BE3-264A8924F777}" destId="{F53C06B1-065B-4604-B5FA-4E6AB40C5FF1}" srcOrd="2" destOrd="0" presId="urn:microsoft.com/office/officeart/2005/8/layout/cycle6"/>
    <dgm:cxn modelId="{5213F00C-6662-4E93-8E8E-F90F7F950DA8}" type="presParOf" srcId="{3174A9BA-7C67-4F98-8BE3-264A8924F777}" destId="{73EEB660-6A26-4E89-B889-B9D6E0AF8CD5}" srcOrd="3" destOrd="0" presId="urn:microsoft.com/office/officeart/2005/8/layout/cycle6"/>
    <dgm:cxn modelId="{6E8C4242-E93A-4ECD-BDC3-A2F2163FC0CF}" type="presParOf" srcId="{3174A9BA-7C67-4F98-8BE3-264A8924F777}" destId="{454ED330-C208-4693-A79B-00462FB5930F}" srcOrd="4" destOrd="0" presId="urn:microsoft.com/office/officeart/2005/8/layout/cycle6"/>
    <dgm:cxn modelId="{EF83C421-8D99-43E7-B927-2FD1F01673E1}" type="presParOf" srcId="{3174A9BA-7C67-4F98-8BE3-264A8924F777}" destId="{297FA16B-2534-4A05-BAFA-DC08CEDBC748}" srcOrd="5" destOrd="0" presId="urn:microsoft.com/office/officeart/2005/8/layout/cycle6"/>
    <dgm:cxn modelId="{95307C29-DCD0-4762-BF2A-799D6A1F0AA8}" type="presParOf" srcId="{3174A9BA-7C67-4F98-8BE3-264A8924F777}" destId="{4FCF2306-3487-4767-90AC-3BF1DE292597}" srcOrd="6" destOrd="0" presId="urn:microsoft.com/office/officeart/2005/8/layout/cycle6"/>
    <dgm:cxn modelId="{C22749E4-E365-471A-A27E-520E48B8E41E}" type="presParOf" srcId="{3174A9BA-7C67-4F98-8BE3-264A8924F777}" destId="{EA584DBE-CED4-4447-B368-65C5995EF455}" srcOrd="7" destOrd="0" presId="urn:microsoft.com/office/officeart/2005/8/layout/cycle6"/>
    <dgm:cxn modelId="{80AC1D95-69BC-41B2-8334-EFA389AB57DF}" type="presParOf" srcId="{3174A9BA-7C67-4F98-8BE3-264A8924F777}" destId="{5D5F8773-4479-4C2B-BB86-374EA78448C3}" srcOrd="8" destOrd="0" presId="urn:microsoft.com/office/officeart/2005/8/layout/cycle6"/>
    <dgm:cxn modelId="{B70C91B8-4439-46A4-967C-351A67675CE3}" type="presParOf" srcId="{3174A9BA-7C67-4F98-8BE3-264A8924F777}" destId="{534CDB39-8B20-4311-8C92-71FB2D94C832}" srcOrd="9" destOrd="0" presId="urn:microsoft.com/office/officeart/2005/8/layout/cycle6"/>
    <dgm:cxn modelId="{2CDC2041-0F2F-4472-BC69-693A0A624485}" type="presParOf" srcId="{3174A9BA-7C67-4F98-8BE3-264A8924F777}" destId="{22EC4A6A-FEAD-4163-BECF-553784B23475}" srcOrd="10" destOrd="0" presId="urn:microsoft.com/office/officeart/2005/8/layout/cycle6"/>
    <dgm:cxn modelId="{1F4EB7A0-141C-42C6-86B1-C59D16AD31C0}" type="presParOf" srcId="{3174A9BA-7C67-4F98-8BE3-264A8924F777}" destId="{3742A2B6-F24F-46BE-BF9E-19B38656DAD5}" srcOrd="11" destOrd="0" presId="urn:microsoft.com/office/officeart/2005/8/layout/cycle6"/>
    <dgm:cxn modelId="{B80BFB50-489D-44C8-B770-0E3727E6180C}" type="presParOf" srcId="{3174A9BA-7C67-4F98-8BE3-264A8924F777}" destId="{4259080B-7A4B-4253-BF5E-0599C6FC11A2}" srcOrd="12" destOrd="0" presId="urn:microsoft.com/office/officeart/2005/8/layout/cycle6"/>
    <dgm:cxn modelId="{8B3976F5-88DA-4CB5-A203-F062821555AA}" type="presParOf" srcId="{3174A9BA-7C67-4F98-8BE3-264A8924F777}" destId="{1A3A7B63-80C5-43BF-8461-3084145C4B6E}" srcOrd="13" destOrd="0" presId="urn:microsoft.com/office/officeart/2005/8/layout/cycle6"/>
    <dgm:cxn modelId="{7A8071C9-4843-4DAF-972D-1F4DB49727EA}" type="presParOf" srcId="{3174A9BA-7C67-4F98-8BE3-264A8924F777}" destId="{C8F24DEE-97E2-48FA-8839-BB0C26A1B061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E1F28-9ACD-43F0-8E9D-CD5997341030}">
      <dsp:nvSpPr>
        <dsp:cNvPr id="0" name=""/>
        <dsp:cNvSpPr/>
      </dsp:nvSpPr>
      <dsp:spPr>
        <a:xfrm>
          <a:off x="3776" y="36606"/>
          <a:ext cx="1651379" cy="4278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u="sng" kern="1200" dirty="0">
              <a:latin typeface="Arial" panose="020B0604020202020204" pitchFamily="34" charset="0"/>
              <a:cs typeface="Arial" panose="020B0604020202020204" pitchFamily="34" charset="0"/>
            </a:rPr>
            <a:t>Step 1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Carried out the image processing using KNN to convert the image to a graph based structure and converted the image into a grayscale.</a:t>
          </a:r>
          <a:endParaRPr lang="en-ZA" sz="1000" kern="1200" dirty="0"/>
        </a:p>
      </dsp:txBody>
      <dsp:txXfrm>
        <a:off x="52143" y="84973"/>
        <a:ext cx="1554645" cy="4181391"/>
      </dsp:txXfrm>
    </dsp:sp>
    <dsp:sp modelId="{3F05A110-413C-4586-A828-9F6F6D361138}">
      <dsp:nvSpPr>
        <dsp:cNvPr id="0" name=""/>
        <dsp:cNvSpPr/>
      </dsp:nvSpPr>
      <dsp:spPr>
        <a:xfrm>
          <a:off x="1820293" y="1970898"/>
          <a:ext cx="350092" cy="409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700" kern="1200"/>
        </a:p>
      </dsp:txBody>
      <dsp:txXfrm>
        <a:off x="1820293" y="2052806"/>
        <a:ext cx="245064" cy="245726"/>
      </dsp:txXfrm>
    </dsp:sp>
    <dsp:sp modelId="{E4BF4752-EA26-413D-99F7-C7B7B513F776}">
      <dsp:nvSpPr>
        <dsp:cNvPr id="0" name=""/>
        <dsp:cNvSpPr/>
      </dsp:nvSpPr>
      <dsp:spPr>
        <a:xfrm>
          <a:off x="2315707" y="36606"/>
          <a:ext cx="1651379" cy="4278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u="sng" kern="1200" dirty="0">
              <a:latin typeface="Arial" panose="020B0604020202020204" pitchFamily="34" charset="0"/>
              <a:cs typeface="Arial" panose="020B0604020202020204" pitchFamily="34" charset="0"/>
            </a:rPr>
            <a:t>Step 2</a:t>
          </a:r>
          <a:b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Implemented the similarity detection algorithm, by extracting the pixels of the patients Xray scan and those of the built in Xray scan of a 100% infected person, then calculate the percentage similarity.   </a:t>
          </a:r>
          <a:b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endParaRPr lang="en-ZA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64074" y="84973"/>
        <a:ext cx="1554645" cy="4181391"/>
      </dsp:txXfrm>
    </dsp:sp>
    <dsp:sp modelId="{0A68DA16-ECB4-4895-82D2-B1893984831D}">
      <dsp:nvSpPr>
        <dsp:cNvPr id="0" name=""/>
        <dsp:cNvSpPr/>
      </dsp:nvSpPr>
      <dsp:spPr>
        <a:xfrm>
          <a:off x="4132224" y="1970898"/>
          <a:ext cx="350092" cy="409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700" kern="1200"/>
        </a:p>
      </dsp:txBody>
      <dsp:txXfrm>
        <a:off x="4132224" y="2052806"/>
        <a:ext cx="245064" cy="245726"/>
      </dsp:txXfrm>
    </dsp:sp>
    <dsp:sp modelId="{5EEB8CBE-2B02-4AC7-ACB4-E7475AD82F72}">
      <dsp:nvSpPr>
        <dsp:cNvPr id="0" name=""/>
        <dsp:cNvSpPr/>
      </dsp:nvSpPr>
      <dsp:spPr>
        <a:xfrm>
          <a:off x="4627638" y="36606"/>
          <a:ext cx="1651379" cy="4278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u="sng" kern="1200" dirty="0">
              <a:latin typeface="Arial" panose="020B0604020202020204" pitchFamily="34" charset="0"/>
              <a:cs typeface="Arial" panose="020B0604020202020204" pitchFamily="34" charset="0"/>
            </a:rPr>
            <a:t>Step 3</a:t>
          </a:r>
          <a:b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Store the treatments information in an array list based heap, with the keys as arbitrary percentage similarities, and the values as the treatment details</a:t>
          </a:r>
          <a:r>
            <a:rPr lang="en-ZA" sz="1200" kern="1200" dirty="0"/>
            <a:t>. </a:t>
          </a:r>
        </a:p>
      </dsp:txBody>
      <dsp:txXfrm>
        <a:off x="4676005" y="84973"/>
        <a:ext cx="1554645" cy="4181391"/>
      </dsp:txXfrm>
    </dsp:sp>
    <dsp:sp modelId="{C93DF0F3-29EA-4DA4-91C1-DA0041432512}">
      <dsp:nvSpPr>
        <dsp:cNvPr id="0" name=""/>
        <dsp:cNvSpPr/>
      </dsp:nvSpPr>
      <dsp:spPr>
        <a:xfrm>
          <a:off x="6444155" y="1970898"/>
          <a:ext cx="350092" cy="4095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ZA" sz="1700" kern="1200"/>
        </a:p>
      </dsp:txBody>
      <dsp:txXfrm>
        <a:off x="6444155" y="2052806"/>
        <a:ext cx="245064" cy="245726"/>
      </dsp:txXfrm>
    </dsp:sp>
    <dsp:sp modelId="{E5E696E1-BA32-4EE7-B92A-66133859EF05}">
      <dsp:nvSpPr>
        <dsp:cNvPr id="0" name=""/>
        <dsp:cNvSpPr/>
      </dsp:nvSpPr>
      <dsp:spPr>
        <a:xfrm>
          <a:off x="6939568" y="36606"/>
          <a:ext cx="1651379" cy="42781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b="1" u="sng" kern="1200" dirty="0">
              <a:latin typeface="Arial" panose="020B0604020202020204" pitchFamily="34" charset="0"/>
              <a:cs typeface="Arial" panose="020B0604020202020204" pitchFamily="34" charset="0"/>
            </a:rPr>
            <a:t>Step 4</a:t>
          </a:r>
          <a:b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Traversed the heap using the A* algorithm, searching for the percentage similarity calculated in step 2 and retrieving the value of that key as the recommended treatment. Additionally , if the key does not exist, then recommend the treatment within the range of 5, from the calculated percentage</a:t>
          </a:r>
          <a:r>
            <a:rPr lang="en-ZA" sz="1200" kern="1200" dirty="0"/>
            <a:t>.</a:t>
          </a:r>
        </a:p>
      </dsp:txBody>
      <dsp:txXfrm>
        <a:off x="6987935" y="84973"/>
        <a:ext cx="1554645" cy="41813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CBC5EE-517E-41A9-9E91-C87B5FCF70F1}">
      <dsp:nvSpPr>
        <dsp:cNvPr id="0" name=""/>
        <dsp:cNvSpPr/>
      </dsp:nvSpPr>
      <dsp:spPr>
        <a:xfrm>
          <a:off x="4318173" y="1018"/>
          <a:ext cx="1879252" cy="1221514"/>
        </a:xfrm>
        <a:prstGeom prst="roundRect">
          <a:avLst/>
        </a:prstGeom>
        <a:solidFill>
          <a:schemeClr val="accent1"/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1.START</a:t>
          </a:r>
        </a:p>
      </dsp:txBody>
      <dsp:txXfrm>
        <a:off x="4377802" y="60647"/>
        <a:ext cx="1759994" cy="1102256"/>
      </dsp:txXfrm>
    </dsp:sp>
    <dsp:sp modelId="{F53C06B1-065B-4604-B5FA-4E6AB40C5FF1}">
      <dsp:nvSpPr>
        <dsp:cNvPr id="0" name=""/>
        <dsp:cNvSpPr/>
      </dsp:nvSpPr>
      <dsp:spPr>
        <a:xfrm>
          <a:off x="2817638" y="611775"/>
          <a:ext cx="4880322" cy="4880322"/>
        </a:xfrm>
        <a:custGeom>
          <a:avLst/>
          <a:gdLst/>
          <a:ahLst/>
          <a:cxnLst/>
          <a:rect l="0" t="0" r="0" b="0"/>
          <a:pathLst>
            <a:path>
              <a:moveTo>
                <a:pt x="3392693" y="193592"/>
              </a:moveTo>
              <a:arcTo wR="2440161" hR="2440161" stAng="17578600" swAng="1961186"/>
            </a:path>
          </a:pathLst>
        </a:custGeom>
        <a:noFill/>
        <a:ln w="9525" cap="flat" cmpd="sng" algn="ctr"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EEB660-6A26-4E89-B889-B9D6E0AF8CD5}">
      <dsp:nvSpPr>
        <dsp:cNvPr id="0" name=""/>
        <dsp:cNvSpPr/>
      </dsp:nvSpPr>
      <dsp:spPr>
        <a:xfrm>
          <a:off x="6638905" y="1687128"/>
          <a:ext cx="1879252" cy="1221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2.UPLOAD DETAILS</a:t>
          </a:r>
        </a:p>
      </dsp:txBody>
      <dsp:txXfrm>
        <a:off x="6698534" y="1746757"/>
        <a:ext cx="1759994" cy="1102256"/>
      </dsp:txXfrm>
    </dsp:sp>
    <dsp:sp modelId="{297FA16B-2534-4A05-BAFA-DC08CEDBC748}">
      <dsp:nvSpPr>
        <dsp:cNvPr id="0" name=""/>
        <dsp:cNvSpPr/>
      </dsp:nvSpPr>
      <dsp:spPr>
        <a:xfrm>
          <a:off x="2817638" y="611775"/>
          <a:ext cx="4880322" cy="4880322"/>
        </a:xfrm>
        <a:custGeom>
          <a:avLst/>
          <a:gdLst/>
          <a:ahLst/>
          <a:cxnLst/>
          <a:rect l="0" t="0" r="0" b="0"/>
          <a:pathLst>
            <a:path>
              <a:moveTo>
                <a:pt x="4876979" y="2312463"/>
              </a:moveTo>
              <a:arcTo wR="2440161" hR="2440161" stAng="21420014" swAng="21960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CF2306-3487-4767-90AC-3BF1DE292597}">
      <dsp:nvSpPr>
        <dsp:cNvPr id="0" name=""/>
        <dsp:cNvSpPr/>
      </dsp:nvSpPr>
      <dsp:spPr>
        <a:xfrm>
          <a:off x="5752464" y="4415312"/>
          <a:ext cx="1879252" cy="1221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3. UPLOAD SCAN</a:t>
          </a:r>
        </a:p>
      </dsp:txBody>
      <dsp:txXfrm>
        <a:off x="5812093" y="4474941"/>
        <a:ext cx="1759994" cy="1102256"/>
      </dsp:txXfrm>
    </dsp:sp>
    <dsp:sp modelId="{5D5F8773-4479-4C2B-BB86-374EA78448C3}">
      <dsp:nvSpPr>
        <dsp:cNvPr id="0" name=""/>
        <dsp:cNvSpPr/>
      </dsp:nvSpPr>
      <dsp:spPr>
        <a:xfrm>
          <a:off x="2894458" y="597152"/>
          <a:ext cx="4880322" cy="4880322"/>
        </a:xfrm>
        <a:custGeom>
          <a:avLst/>
          <a:gdLst/>
          <a:ahLst/>
          <a:cxnLst/>
          <a:rect l="0" t="0" r="0" b="0"/>
          <a:pathLst>
            <a:path>
              <a:moveTo>
                <a:pt x="2848399" y="4845931"/>
              </a:moveTo>
              <a:arcTo wR="2440161" hR="2440161" stAng="4822149" swAng="135507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4CDB39-8B20-4311-8C92-71FB2D94C832}">
      <dsp:nvSpPr>
        <dsp:cNvPr id="0" name=""/>
        <dsp:cNvSpPr/>
      </dsp:nvSpPr>
      <dsp:spPr>
        <a:xfrm>
          <a:off x="2898874" y="4388256"/>
          <a:ext cx="1879252" cy="1221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4.DIAGNOSE</a:t>
          </a:r>
        </a:p>
      </dsp:txBody>
      <dsp:txXfrm>
        <a:off x="2958503" y="4447885"/>
        <a:ext cx="1759994" cy="1102256"/>
      </dsp:txXfrm>
    </dsp:sp>
    <dsp:sp modelId="{3742A2B6-F24F-46BE-BF9E-19B38656DAD5}">
      <dsp:nvSpPr>
        <dsp:cNvPr id="0" name=""/>
        <dsp:cNvSpPr/>
      </dsp:nvSpPr>
      <dsp:spPr>
        <a:xfrm>
          <a:off x="2820104" y="560750"/>
          <a:ext cx="4880322" cy="4880322"/>
        </a:xfrm>
        <a:custGeom>
          <a:avLst/>
          <a:gdLst/>
          <a:ahLst/>
          <a:cxnLst/>
          <a:rect l="0" t="0" r="0" b="0"/>
          <a:pathLst>
            <a:path>
              <a:moveTo>
                <a:pt x="424037" y="3814800"/>
              </a:moveTo>
              <a:arcTo wR="2440161" hR="2440161" stAng="8742777" swAng="216553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59080B-7A4B-4253-BF5E-0599C6FC11A2}">
      <dsp:nvSpPr>
        <dsp:cNvPr id="0" name=""/>
        <dsp:cNvSpPr/>
      </dsp:nvSpPr>
      <dsp:spPr>
        <a:xfrm>
          <a:off x="1997442" y="1687128"/>
          <a:ext cx="1879252" cy="12215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5.TREATMENT</a:t>
          </a:r>
        </a:p>
      </dsp:txBody>
      <dsp:txXfrm>
        <a:off x="2057071" y="1746757"/>
        <a:ext cx="1759994" cy="1102256"/>
      </dsp:txXfrm>
    </dsp:sp>
    <dsp:sp modelId="{C8F24DEE-97E2-48FA-8839-BB0C26A1B061}">
      <dsp:nvSpPr>
        <dsp:cNvPr id="0" name=""/>
        <dsp:cNvSpPr/>
      </dsp:nvSpPr>
      <dsp:spPr>
        <a:xfrm>
          <a:off x="2817638" y="611775"/>
          <a:ext cx="4880322" cy="4880322"/>
        </a:xfrm>
        <a:custGeom>
          <a:avLst/>
          <a:gdLst/>
          <a:ahLst/>
          <a:cxnLst/>
          <a:rect l="0" t="0" r="0" b="0"/>
          <a:pathLst>
            <a:path>
              <a:moveTo>
                <a:pt x="425234" y="1063769"/>
              </a:moveTo>
              <a:arcTo wR="2440161" hR="2440161" stAng="12860214" swAng="196118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EF1F17-0615-6C6B-7170-1F76FDB19F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B26C9-4CC1-0953-D44B-7CE2015427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AC750-CC6C-4298-A5D6-3BE38D277B70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56CAA-F3FA-8E87-662B-6E9758EA49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51241-D406-440E-36D2-A6850286F9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B96BB9-2570-4B83-85B5-9C63D36826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949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FE350A-26FE-4695-B6E7-4A9A0ED227ED}" type="datetimeFigureOut">
              <a:rPr lang="en-US" smtClean="0"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ED937D-920A-4F39-A9F6-F885FEB455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1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5287B25-4BEF-4679-A44D-21A0BEBB3517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11602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3AFC4-4EE6-4441-B2B6-5E295BC62097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8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1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1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39036-9E23-4D07-8494-442E5C01403E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31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7BF4E-12F6-4706-8744-653B1CB0A2B1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88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FD47B-0E57-4B0F-A293-C45B06323DB1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444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2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2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B23D9-05CC-41FB-8E82-7A9BEE3D818E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89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F683C-BA54-42EC-BC78-F83BDE3CFA22}" type="datetime1">
              <a:rPr lang="en-US" smtClean="0"/>
              <a:t>5/21/2025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2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D29A0-AD9B-4E74-8D67-D52C8AC598F9}" type="datetime1">
              <a:rPr lang="en-US" smtClean="0"/>
              <a:t>5/21/2025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0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AFF6E-D7CC-40C5-A6B2-5034E746325C}" type="datetime1">
              <a:rPr lang="en-US" smtClean="0"/>
              <a:t>5/21/2025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60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7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6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8AC0D-1C8C-48B8-8303-E0874F2E3237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56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2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91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32C62-9718-43F5-A43B-BBF3C464B434}" type="datetime1">
              <a:rPr lang="en-US" smtClean="0"/>
              <a:t>5/21/2025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59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2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3" y="998538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29D3FB0-2B6B-4A1E-AD59-2E07E8162048}" type="datetime1">
              <a:rPr lang="en-US" smtClean="0"/>
              <a:t>5/21/2025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8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2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CEEAFC3-33F0-49F2-B296-9C2BFE358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61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 spc="-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75" indent="-182875" algn="l" defTabSz="914377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1" baseline="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02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15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28" indent="-182875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599960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53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199945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38" indent="-228594" algn="l" defTabSz="914377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6EEE9A-712A-6908-454D-D12141E98FB1}"/>
              </a:ext>
            </a:extLst>
          </p:cNvPr>
          <p:cNvSpPr txBox="1"/>
          <p:nvPr/>
        </p:nvSpPr>
        <p:spPr>
          <a:xfrm>
            <a:off x="3612629" y="2874362"/>
            <a:ext cx="6925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gradFill flip="none" rotWithShape="1">
                  <a:gsLst>
                    <a:gs pos="60000">
                      <a:srgbClr val="FF0000"/>
                    </a:gs>
                    <a:gs pos="51000">
                      <a:schemeClr val="accent5">
                        <a:lumMod val="7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Arial Black" panose="020B0A04020102020204" pitchFamily="34" charset="0"/>
              </a:rPr>
              <a:t>MEDCLIENT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B4C8DA-DBDC-9BD3-CEF0-CE06B27E5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09E78D-7967-BAAB-776A-2B8E2C01B166}"/>
              </a:ext>
            </a:extLst>
          </p:cNvPr>
          <p:cNvSpPr/>
          <p:nvPr/>
        </p:nvSpPr>
        <p:spPr>
          <a:xfrm>
            <a:off x="2248526" y="2874364"/>
            <a:ext cx="1184223" cy="120032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A7E2E555-86B9-DD28-7B25-56E4B1423EDA}"/>
              </a:ext>
            </a:extLst>
          </p:cNvPr>
          <p:cNvSpPr/>
          <p:nvPr/>
        </p:nvSpPr>
        <p:spPr>
          <a:xfrm>
            <a:off x="2473381" y="3084782"/>
            <a:ext cx="764497" cy="779489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112D5A-9E21-2D47-51E7-3446CBBE700C}"/>
              </a:ext>
            </a:extLst>
          </p:cNvPr>
          <p:cNvSpPr txBox="1"/>
          <p:nvPr/>
        </p:nvSpPr>
        <p:spPr>
          <a:xfrm>
            <a:off x="0" y="6119030"/>
            <a:ext cx="328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 Science : 3A</a:t>
            </a:r>
          </a:p>
          <a:p>
            <a:r>
              <a:rPr lang="en-Z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date; 21 May 2025</a:t>
            </a:r>
          </a:p>
        </p:txBody>
      </p:sp>
    </p:spTree>
    <p:extLst>
      <p:ext uri="{BB962C8B-B14F-4D97-AF65-F5344CB8AC3E}">
        <p14:creationId xmlns:p14="http://schemas.microsoft.com/office/powerpoint/2010/main" val="432951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BE397-3E4E-C322-D3F6-2BADC2468A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1969259"/>
          </a:xfrm>
        </p:spPr>
        <p:txBody>
          <a:bodyPr/>
          <a:lstStyle/>
          <a:p>
            <a:r>
              <a:rPr lang="en-US"/>
              <a:t>MEDCLIENT APP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46357-60B2-DCB6-3D94-8241AF904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222885"/>
            <a:ext cx="9853535" cy="32678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GROUP MEMBERS: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J MOLOMO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 NKANYANA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 MASINE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DN MBOYI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04F1A2-A7E1-B8FF-674C-50A2D42E7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CEEAFC3-33F0-49F2-B296-9C2BFE3580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05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3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C7AE-EE16-E455-4060-C4DBADFBC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9924-004E-6D97-61AE-6FEB7572E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Detecting COVID-19 infection by analyzing and comparing current X-ray scans with previous X-ray scans using emergent graph structures for image similarity and path finding.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DC6294-4B6A-26A4-0ED5-07353251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CEEAFC3-33F0-49F2-B296-9C2BFE3580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99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2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4418B-1532-9467-C865-8C84CABA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HOW WE AIM TO SOLVE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F3090-CCE3-13EB-5660-41D647CBC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28801"/>
            <a:ext cx="8595360" cy="4542020"/>
          </a:xfrm>
        </p:spPr>
        <p:txBody>
          <a:bodyPr>
            <a:normAutofit fontScale="85000" lnSpcReduction="10000"/>
          </a:bodyPr>
          <a:lstStyle/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created a medical client app that helps with disease detection and treatments suggestion.</a:t>
            </a:r>
          </a:p>
          <a:p>
            <a:r>
              <a:rPr lang="en-US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the scan with the built in one and return the similarity percentage , then suggest treatments according to the percentage.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2A1D6-89E7-E55B-C69A-38ACCFED4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CEEAFC3-33F0-49F2-B296-9C2BFE3580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94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30D91-A862-D791-60D1-4F9EFEBF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TYPES OF GRAPH ALGORITHMS USED TO SOLVE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21A6C-0990-BB68-BA0E-3D7709A20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A * ALGORITHM</a:t>
            </a:r>
          </a:p>
          <a:p>
            <a:r>
              <a:rPr lang="en-US" sz="4000" dirty="0">
                <a:solidFill>
                  <a:schemeClr val="bg1"/>
                </a:solidFill>
              </a:rPr>
              <a:t>K-NN</a:t>
            </a:r>
          </a:p>
          <a:p>
            <a:r>
              <a:rPr lang="en-US" sz="4000" dirty="0">
                <a:solidFill>
                  <a:schemeClr val="bg1"/>
                </a:solidFill>
              </a:rPr>
              <a:t>SOBEL OPERATOR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D34D3-723D-D78C-994F-55BD3B1C4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CEEAFC3-33F0-49F2-B296-9C2BFE3580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8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9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F6E4-0D9D-319A-BEE8-9AF15270D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THE PROJECT WAS IMPLEMENTED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4FDB4EB6-7511-A514-DAEE-55E4581007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320264"/>
              </p:ext>
            </p:extLst>
          </p:nvPr>
        </p:nvGraphicFramePr>
        <p:xfrm>
          <a:off x="1262064" y="1828800"/>
          <a:ext cx="8594725" cy="4351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197577-EE35-80F7-29DA-DFF4740BF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CEEAFC3-33F0-49F2-B296-9C2BFE3580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9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6000"/>
                    </a14:imgEffect>
                    <a14:imgEffect>
                      <a14:brightnessContrast bright="-24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BA8D-748B-AB94-79DE-7D279FCB1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6653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THE MEDCLIENT APP WORKS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BF99C11C-BE8E-35FF-6F0A-D13094420F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9167273"/>
              </p:ext>
            </p:extLst>
          </p:nvPr>
        </p:nvGraphicFramePr>
        <p:xfrm>
          <a:off x="838200" y="1248231"/>
          <a:ext cx="10515600" cy="571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D2DBC-DA16-9DF8-035E-5C0649B7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CEEAFC3-33F0-49F2-B296-9C2BFE3580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1438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901</TotalTime>
  <Words>298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Aptos</vt:lpstr>
      <vt:lpstr>Arial</vt:lpstr>
      <vt:lpstr>Arial Black</vt:lpstr>
      <vt:lpstr>Century Schoolbook</vt:lpstr>
      <vt:lpstr>Wingdings 2</vt:lpstr>
      <vt:lpstr>View</vt:lpstr>
      <vt:lpstr>PowerPoint Presentation</vt:lpstr>
      <vt:lpstr>MEDCLIENT APP</vt:lpstr>
      <vt:lpstr>PROBLEM DESCRIPTION</vt:lpstr>
      <vt:lpstr>HOW WE AIM TO SOLVE THE PROBLEM</vt:lpstr>
      <vt:lpstr>TYPES OF GRAPH ALGORITHMS USED TO SOLVE THE PROBLEM</vt:lpstr>
      <vt:lpstr>HOW THE PROJECT WAS IMPLEMENTED</vt:lpstr>
      <vt:lpstr>HOW THE MEDCLIENT APP 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AMANDA NKANYANA</dc:creator>
  <cp:lastModifiedBy>Donald Masine</cp:lastModifiedBy>
  <cp:revision>2</cp:revision>
  <dcterms:created xsi:type="dcterms:W3CDTF">2025-05-13T10:13:15Z</dcterms:created>
  <dcterms:modified xsi:type="dcterms:W3CDTF">2025-05-21T10:27:28Z</dcterms:modified>
</cp:coreProperties>
</file>